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E47EC2-8884-48D0-A6F8-5D8D3CCB9B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2AD564-7591-445F-AC4C-2399884B89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hardware redundancy and DNS failover. There are four clusters in three separate geographical locations: San Diego Supercomputer Center (SDSC) and Skaggs School of Pharmacy and Pharmaceutical Sciences (SSPPS), both at the University of California, San Diego (UCSD), and Rutgers, the State University of New Jersey. Each cluster contains multiple load balanced Web and FTP servers. A third party DNS provider is used to manage the DNS entries for the website (www.pdb.org) and the FTP site (ftp.wwpdb.org) including failover in case the primary cluster fails.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3EA64F-A529-481D-91A2-F3DC59C471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bar003, </a:t>
            </a:r>
            <a:r>
              <a:rPr lang="en-US" altLang="en-US" sz="1000">
                <a:solidFill>
                  <a:srgbClr val="333333"/>
                </a:solidFill>
                <a:hlinkClick r:id="rId3"/>
              </a:rPr>
              <a:t>https://doi.org/10.1093/database/bar003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hardware redundancy and DNS failover. There are four clusters in three separate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4543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hardware redundancy and DNS failover. There are four clusters in three separate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2024-05-02T22:19:59Z</dcterms:modified>
</cp:coreProperties>
</file>