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7656DD-FD01-46AB-AD22-EF5235EA7F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5A59C1-FFFD-4634-A38B-5294DB744A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(partial) dependency graph for the sentence `This result indicates that LAF1 and HFR1 function in largely independent pathways’. The entities (genes) are shown in blue.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EDF5A4-7002-4A0F-B834-271C56C683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Illustration of the (partial) dependency graph for the sentence `This result indicates that LAF1 and HFR1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964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Illustration of the (partial) dependency graph for the sentence `This result indicates that LAF1 and HFR1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2024-05-15T07:40:23Z</dcterms:modified>
</cp:coreProperties>
</file>