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581C6-4455-4564-BB9A-D03686226D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E0A930-AE20-46AA-A5EB-F43E3F587C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Example of a chemical mention embedded in a protein mention from document PMC 2 096 715. Our model predicted cholesterol on both sentences as an chemical entity. However, in Sentence (a) the word cholesterol should not be identified because, according to the annotation guidelines, the chemical term appears within a protein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5EB28E-719D-4CD0-9F6D-A6C6882C73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baac047, </a:t>
            </a:r>
            <a:r>
              <a:rPr lang="en-US" altLang="en-US" sz="1000">
                <a:solidFill>
                  <a:srgbClr val="333333"/>
                </a:solidFill>
                <a:hlinkClick r:id="rId3"/>
              </a:rPr>
              <a:t>https://doi.org/10.1093/database/baac047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Example of a chemical mention embedded in a protein mention from document PMC 2 096 715. Our model predicted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6640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Example of a chemical mention embedded in a protein mention from document PMC 2 096 715. Our model predicted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2024-05-05T10:18:51Z</dcterms:modified>
</cp:coreProperties>
</file>