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F7B1A-BD6F-412D-A9EC-B564A7D2B6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716C5-E8E5-4E58-BA9C-9FD8C8EB92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ontology link instrumental and experimental metadata captured within ISAcreator, example shows metadata for the samples, QC, blanks and reference chemical compounds.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E6BBC6-5003-40E9-82F0-32D6824F38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Overview of the ontology link instrumental and experimental metadata captured within ISAcreator, example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047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Overview of the ontology link instrumental and experimental metadata captured within ISAcreator, example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2024-05-15T05:03:20Z</dcterms:modified>
</cp:coreProperties>
</file>