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EB44E-7E65-4305-9820-4E25814E88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0C8F1-A5AD-4B92-83E3-06757ECAF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article prioritization method for the BioCreative 2012 Triage task. For input articles, features are generated in three different ways: word features including multiwords, MeSH terms and substance/journal names; semantic features utilizing dependency relations and a Semantic Model; topic features are extracted by LDA topic modeling.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B20D5-B4BD-44EC-8B0E-A941CF69A8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Our article prioritization method for the BioCreative 2012 Triage task. For input articles, features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0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Our article prioritization method for the BioCreative 2012 Triage task. For input articles, features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2024-05-19T09:06:10Z</dcterms:modified>
</cp:coreProperties>
</file>