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CF0B8-96EA-4329-AE9F-2D302CE465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988D34-B7CF-459D-81F7-BFFDC13276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Protocol for data preparation and managing of the simulations.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A339D-627E-44A7-90D6-F95940A94F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Protocol for data preparation and managing of the simulations.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8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Protocol for data preparation and managing of the simulations.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2024-05-09T07:40:52Z</dcterms:modified>
</cp:coreProperties>
</file>