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12B0D4-6E3A-4305-8286-BFC477C9D6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475581-FF1E-424F-94B0-BB51205935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Architecture of the neural network-based system.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DC06CA-9304-479A-9EA4-8FABA08733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Architecture of the neural network-based system.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5112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Architecture of the neural network-based system.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2024-05-20T02:41:28Z</dcterms:modified>
</cp:coreProperties>
</file>