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A09385-A43F-4478-B737-96A1713BAE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8A419-C294-4B05-8594-70D9BDCC05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circular dendrogram rendered using phylocanvas shows Watkins lines highlighted in blue. Users can view relationships between wheat varieties genotyped on both the 820K and 35K arrays and display the data in a number of different styles of dendrogram.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21401-D86B-4228-A7B2-E66F866219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circular dendrogram rendered using phylocanvas shows Watkins lines highlighted in blue. Users can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0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circular dendrogram rendered using phylocanvas shows Watkins lines highlighted in blue. Users can view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2024-05-19T21:07:13Z</dcterms:modified>
</cp:coreProperties>
</file>