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E53E6-EFD7-448F-B983-7CB55695E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DFFE9-43DD-4789-8998-4D66595520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AgBase annotation workflow is supported by three underlying databases. This schema shows the GP, BI and JDB (cylinders), the information they contribute to interface forms (squares) and the data from each database used to create these interfaces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78220-A40C-4FD3-81FD-00DFC0C3E7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AgBase annotation workflow is supported by three underlying databases. This schema shows the GP, BI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1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AgBase annotation workflow is supported by three underlying databases. This schema shows the GP, BI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2024-05-19T14:40:37Z</dcterms:modified>
</cp:coreProperties>
</file>