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5BDBEA-8219-4B5E-915F-17BE214B99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7E28A-18E2-4D5E-A1DC-08E3B1630E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APL of FOBI versus random graphs APLs.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A5CE23-A5B0-457E-9E75-9646E0DC18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APL of FOBI versus random graphs APLs.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19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APL of FOBI versus random graphs APLs.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2024-05-19T13:19:21Z</dcterms:modified>
</cp:coreProperties>
</file>