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C2321A-8E5A-427A-8D36-23825E3338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E350FF-02ED-468D-A3B0-92D20C5548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Horizontal bar charts displaying the number of datasets (A) and samples (B) grouped by taxon; empirical cumulative distribution function representation of the number of datasets against the number of samples per dataset grouped by taxon (C). ‘Others’ taxon group consists of D. rerio, D. melanogaster, C. elegans and S. cerevisiae. (Ndataset = 10 420 in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65BC30-5947-4841-90AA-67F6FD01D2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baab006, </a:t>
            </a:r>
            <a:r>
              <a:rPr lang="en-US" altLang="en-US" sz="1000">
                <a:solidFill>
                  <a:srgbClr val="333333"/>
                </a:solidFill>
                <a:hlinkClick r:id="rId3"/>
              </a:rPr>
              <a:t>https://doi.org/10.1093/database/baab006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Horizontal bar charts displaying the number of datasets (A) and samples (B) grouped by taxon; empirical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8996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Horizontal bar charts displaying the number of datasets (A) and samples (B) grouped by taxon; empirical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2024-05-19T15:46:51Z</dcterms:modified>
</cp:coreProperties>
</file>