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5D4726-A01A-4F15-A440-D940E867E0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52B492-C44B-4FB6-BCD0-47ED4FA6D8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List of fungal species associated with Lepidopteran hosts.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6B5C8-A74F-4B46-9610-719AEDE1DA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List of fungal species associated with Lepidopteran hosts.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028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List of fungal species associated with Lepidopteran hosts.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2024-05-03T13:32:53Z</dcterms:modified>
</cp:coreProperties>
</file>