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5E9F661-D485-45B1-AAB7-C2C9DE1D02E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192A1B8-9AB4-4224-B0EA-1F5B4C638B3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Database architecture of GinkgoDB.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E3A7BAE-C268-4EA9-9469-391E6B9BC96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4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baac046,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https://doi.org/10.1093/database/baac046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Database architecture of GinkgoDB.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92608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Database architecture of GinkgoDB.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2024-05-17T10:05:41Z</dcterms:modified>
</cp:coreProperties>
</file>