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7C604D-90A3-4F5E-AAAD-86AFC1E41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61CD1-9615-4479-AD12-7BCBEE5442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76012-7774-4B48-A30B-38258754BE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16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2024-05-16T19:08:08Z</dcterms:modified>
</cp:coreProperties>
</file>