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33F8F2-0FD6-4BB8-9C71-5D8CA4D09C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A7C504-C690-4D66-B828-8384D655E9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PRRDB 2.0.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439B3F-0EEF-4D51-8068-4470ECD35F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Architecture of PRRDB 2.0.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465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Architecture of PRRDB 2.0.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2024-05-19T20:11:08Z</dcterms:modified>
</cp:coreProperties>
</file>