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F94F4-A0FA-48A7-90F3-F6BE72C890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BBBDF-D864-4456-AEBE-4D1B0597E7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TIDB 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0242C6-F065-4285-8FC8-E619E92FCF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workflow of TIDB construction.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125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workflow of TIDB construction.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2024-05-19T14:16:32Z</dcterms:modified>
</cp:coreProperties>
</file>