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7170E7-822E-4DCE-A9AB-16CFEB5FF0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87EAA4-0E1B-43EA-BF51-553B30F040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Screenshots of the search result pages. A. Search for individual SNVs, specific SNVs or non-redundant SNVs by specifying chromosome and position range or associated gene. B. Search result table allows users to select desired SNVs to download. C. SNV list with detailed information obtained by downloading.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C14DF3-C31C-4810-AB11-053FA968BD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baaa027, </a:t>
            </a:r>
            <a:r>
              <a:rPr lang="en-US" altLang="en-US" sz="1000">
                <a:solidFill>
                  <a:srgbClr val="333333"/>
                </a:solidFill>
                <a:hlinkClick r:id="rId3"/>
              </a:rPr>
              <a:t>https://doi.org/10.1093/database/baaa027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Screenshots of the search result pages. A. Search for individual SNVs, specific SNVs or non-redundant SNVs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77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Screenshots of the search result pages. A. Search for individual SNVs, specific SNVs or non-redundant SNVs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2024-05-19T12:12:54Z</dcterms:modified>
</cp:coreProperties>
</file>