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4AC7C-85B7-44A4-A7E3-F6FFE9E08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1EAA0-C3D0-4595-8F56-3B43B7744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webpage from which new data can be added by an authorized compiler.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B1352-504C-46CB-8476-7EF1E24EEF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Phenol-Explorer: screenshot of the webpage from which new data can be added by an authorized compiler.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35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Phenol-Explorer: screenshot of the webpage from which new data can be added by an authorized compiler.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2024-05-17T03:44:01Z</dcterms:modified>
</cp:coreProperties>
</file>