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9711D-1984-482B-B008-37E4EAB4E1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25E508-6DF6-4004-8011-B75F3DB86C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BIMS interface to search phenotype data. A. Choose a property section where users can filter the dataset by choosing various properties or traits. B. Set filter section that is populated with options for the data type when users choose a property or a trait. C. Phenotype search results section that shows the selected filter. D. Trait list in the Choose property section. E. Diagram of the trait value distribution for the previously filtered dataset. F. Remove, View, and Analyze buttons in the Phenotype search results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12E23-241C-439D-B956-737E4C135A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BIMS interface to search phenotype data. A. Choose a property section where users can filter the dataset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21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BIMS interface to search phenotype data. A. Choose a property section where users can filter the dataset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2024-05-21T21:30:08Z</dcterms:modified>
</cp:coreProperties>
</file>