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3F205-3B14-4C79-9ED4-DA03B46FAC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B9884-2C61-41BF-9D74-A6337070B9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Alternative splicing events. All possible individual alternative splicing events are shown. Black arrowheads indicate position of difference with a conceptual reference model (top).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2FC9F-0657-4A04-8562-FB76357FC0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Alternative splicing events. All possible individual alternative splicing events are shown. Black arrowheads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167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Alternative splicing events. All possible individual alternative splicing events are shown. Black arrowheads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2024-05-19T13:11:39Z</dcterms:modified>
</cp:coreProperties>
</file>