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7E95A-C741-4FBC-BCED-644C84E01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438EA-23FE-472F-A3C8-E4E2368DF5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PharmaKoVariome usage.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DDA8A-76BF-45AE-A636-6EAD0D2502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the PharmaKoVariome usage.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the PharmaKoVariome usage.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2024-05-07T12:21:59Z</dcterms:modified>
</cp:coreProperties>
</file>