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4FB14E-58D5-42F9-AD3F-3C4BA92F3F6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46F5AD-A593-4E42-9985-B3487335B9E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Workflow of the data search, selection process and data collection for the CANNUSE database construction.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F0A1D2-9006-4520-A945-180C03358EA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2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Workflow of the data search, selection process and data collection for the CANNUSE database construction.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36800" y="1371600"/>
            <a:ext cx="447111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Workflow of the data search, selection process and data collection for the CANNUSE database construction.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2024-05-19T14:41:10Z</dcterms:modified>
</cp:coreProperties>
</file>