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390CC-CFE0-401F-AF59-228C52019F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49EDC-788A-42C2-939A-A935C8F9BB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MetamORF gene-centric view. The page displays the transcripts and the ORFs related to SGK3 gene. A filter has been applied to select exclusively the ORFs detected in HFF, Jurkat, RPE-1, HEK293 or HeLa cells. Other filters may be used and the results can be exported as CSV, FASTA or BED 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AD0DB8-B04B-4F0A-9FD5-25ECCF8586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MetamORF gene-centric view. The page displays the transcripts and the ORFs related to SGK3 gene. A filter has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06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MetamORF gene-centric view. The page displays the transcripts and the ORFs related to SGK3 gene. A filter has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2024-05-19T16:18:34Z</dcterms:modified>
</cp:coreProperties>
</file>