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204B53-FFB0-4E05-93F1-ADC84CDC3E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936C56-6638-46D9-900F-CE3D6A032D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 plot exhibition of the physicochemical properties of phytochemicals in ‘phytochemdb’ database: (a) proportions of compounds Leadlikeness; (b) LogKp percentages of compounds; (c) percentages of phytochemicals that satisfy diverse molar refractivity score; (d) P-gp substrate and P-gp non-substrate proportions of phytochemicals; (e) proportions of compounds that accomplish diverse standards of PAINS alert; (f) percentages of phytochemicals that satisfy diverse criteria of Lipinski rule of five.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02B133-CECF-4411-829F-78486C8DC7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Venn diagram plot exhibition of the physicochemical properties of phytochemicals in ‘phytochemdb’ database: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824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Venn diagram plot exhibition of the physicochemical properties of phytochemicals in ‘phytochemdb’ database: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2024-04-29T04:41:37Z</dcterms:modified>
</cp:coreProperties>
</file>