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4D8884-3148-4F5A-A5DD-F5697990528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B53C9F-1A54-451A-B0CE-9AF370C2B07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 augmented abstract on PubMed (PMID 20977743). The mentions of gene, disease, PTM and investigation techniques are highlighted in blue, brown, purple and green,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DF7658-14E7-48DE-B2DE-E54F73C5E2F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curation interface of LiverCancerMarkerRIF.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DF7658-14E7-48DE-B2DE-E54F73C5E2F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system workflow of LiverCancerMarkerRIF. After installing LiverCancerMarkerRIF, it monitors the query sent to PubMed (step 1 and 2) and analyzes the returned results to extract the target text, such as the title and abstract. In step 3.a, the extracted text is sent to the cloud server to recognize biomedical entities. In step 4.a, in addition to recognizing entities, the curated evidential sentences for the article are further extracted from our database and combined with the entity recognition results if the text contained liver cancer-related terms. The results are finally sent back to the LiverCancerMarkerRIF in the client side to augment the original content. If some evidential sentences are curated by the curator, LiverCancerMarkerRIF will issue a curation request (step 3.b) and update our server-side database (step 4.b).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DF7658-14E7-48DE-B2DE-E54F73C5E2F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details of the curation task protocol in BioCreative IV IAT.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DF7658-14E7-48DE-B2DE-E54F73C5E2F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manual curation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DF7658-14E7-48DE-B2DE-E54F73C5E2F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Curation time comparison.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DF7658-14E7-48DE-B2DE-E54F73C5E2F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curated table for non-logon users.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DF7658-14E7-48DE-B2DE-E54F73C5E2F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snapshot of the curated affirmations for AFP from all curators.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DF7658-14E7-48DE-B2DE-E54F73C5E2FC}"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u08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u08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u08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u08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u08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u08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u08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u085"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bau085, </a:t>
            </a:r>
            <a:r>
              <a:rPr lang="en-US" altLang="en-US" sz="1000">
                <a:solidFill>
                  <a:srgbClr val="333333"/>
                </a:solidFill>
                <a:hlinkClick r:id="rId3"/>
              </a:rPr>
              <a:t>https://doi.org/10.1093/database/bau085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 augmented abstract on PubMed (PMID 20977743). The mentions of gene, disease, PTM and investigation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5884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bau085, </a:t>
            </a:r>
            <a:r>
              <a:rPr lang="en-US" altLang="en-US" sz="1000">
                <a:solidFill>
                  <a:srgbClr val="333333"/>
                </a:solidFill>
                <a:hlinkClick r:id="rId3"/>
              </a:rPr>
              <a:t>https://doi.org/10.1093/database/bau085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curation interface of LiverCancerMarkerRIF.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2088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bau085, </a:t>
            </a:r>
            <a:r>
              <a:rPr lang="en-US" altLang="en-US" sz="1000">
                <a:solidFill>
                  <a:srgbClr val="333333"/>
                </a:solidFill>
                <a:hlinkClick r:id="rId3"/>
              </a:rPr>
              <a:t>https://doi.org/10.1093/database/bau085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system workflow of LiverCancerMarkerRIF. After installing LiverCancerMarkerRIF, it monitors the query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9237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bau085, </a:t>
            </a:r>
            <a:r>
              <a:rPr lang="en-US" altLang="en-US" sz="1000">
                <a:solidFill>
                  <a:srgbClr val="333333"/>
                </a:solidFill>
                <a:hlinkClick r:id="rId3"/>
              </a:rPr>
              <a:t>https://doi.org/10.1093/database/bau085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details of the curation task protocol in BioCreative IV IAT.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93116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bau085, </a:t>
            </a:r>
            <a:r>
              <a:rPr lang="en-US" altLang="en-US" sz="1000">
                <a:solidFill>
                  <a:srgbClr val="333333"/>
                </a:solidFill>
                <a:hlinkClick r:id="rId3"/>
              </a:rPr>
              <a:t>https://doi.org/10.1093/database/bau085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manual curation interface.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3763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bau085, </a:t>
            </a:r>
            <a:r>
              <a:rPr lang="en-US" altLang="en-US" sz="1000">
                <a:solidFill>
                  <a:srgbClr val="333333"/>
                </a:solidFill>
                <a:hlinkClick r:id="rId3"/>
              </a:rPr>
              <a:t>https://doi.org/10.1093/database/bau085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Curation time comparison.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7047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bau085, </a:t>
            </a:r>
            <a:r>
              <a:rPr lang="en-US" altLang="en-US" sz="1000">
                <a:solidFill>
                  <a:srgbClr val="333333"/>
                </a:solidFill>
                <a:hlinkClick r:id="rId3"/>
              </a:rPr>
              <a:t>https://doi.org/10.1093/database/bau085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curated table for non-logon users.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0479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bau085, </a:t>
            </a:r>
            <a:r>
              <a:rPr lang="en-US" altLang="en-US" sz="1000">
                <a:solidFill>
                  <a:srgbClr val="333333"/>
                </a:solidFill>
                <a:hlinkClick r:id="rId3"/>
              </a:rPr>
              <a:t>https://doi.org/10.1093/database/bau085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snapshot of the curated affirmations for AFP from all curators.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6616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An augmented abstract on PubMed (PMID 20977743). The mentions of gene, disease, PTM and investigation ...</vt:lpstr>
      <vt:lpstr>Figure 2. The curation interface of LiverCancerMarkerRIF.
</vt:lpstr>
      <vt:lpstr>Figure 3. The system workflow of LiverCancerMarkerRIF. After installing LiverCancerMarkerRIF, it monitors the query ...</vt:lpstr>
      <vt:lpstr>Figure 4. The details of the curation task protocol in BioCreative IV IAT.
</vt:lpstr>
      <vt:lpstr>Figure 5. The manual curation interface.
</vt:lpstr>
      <vt:lpstr>Figure 6. Curation time comparison.
</vt:lpstr>
      <vt:lpstr>Figure 7. The curated table for non-logon users.
</vt:lpstr>
      <vt:lpstr>Figure 8. A snapshot of the curated affirmations for AFP from all curators.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2024-05-08T19:31:37Z</dcterms:modified>
</cp:coreProperties>
</file>