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27DB96-D9F4-40E3-A978-722F5BEA51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77727-6CBD-487D-A754-83A1212CD1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iPTMnet Architecture. The overall iPTMnet architecture has three distinct layers. The database layer is built using Oracle or Postgres and holds the iPTMnet data. The API server layer is the actual API server software that encapsulates the logic to interpret requests and return a response in an appropriate format. The client layer consists of various frontends like the iPTMnet website or the Python and R packages.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5B1ABA-1FD6-41B5-A943-B28A99BB616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Performing a search with API using Swagger UI. iPTMnet API documentation for the ‘/search’ endpoint. The Swagger UI provides a webpage for users to explore the API in an interactive manner. Users can enter various query parameters and execute the query to obtain the results. The webpage also generates a cURL command (illustrated) that can be executed in a command-line shell to query the API and obtain the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5B1ABA-1FD6-41B5-A943-B28A99BB616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 of search using Swagger UI. The results obtained after querying the ‘/info’ API endpoint. The response body section shows the JSON response received from the API server and the response headers section shows the HTTP headers from the received request.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5B1ABA-1FD6-41B5-A943-B28A99BB616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baz157, </a:t>
            </a:r>
            <a:r>
              <a:rPr lang="en-US" altLang="en-US" sz="1000">
                <a:solidFill>
                  <a:srgbClr val="333333"/>
                </a:solidFill>
                <a:hlinkClick r:id="rId3"/>
              </a:rPr>
              <a:t>https://doi.org/10.1093/database/baz157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iPTMnet Architecture. The overall iPTMnet architecture has three distinct layers.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9201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baz157, </a:t>
            </a:r>
            <a:r>
              <a:rPr lang="en-US" altLang="en-US" sz="1000">
                <a:solidFill>
                  <a:srgbClr val="333333"/>
                </a:solidFill>
                <a:hlinkClick r:id="rId3"/>
              </a:rPr>
              <a:t>https://doi.org/10.1093/database/baz157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Performing a search with API using Swagger UI. iPTMnet API documentation for the ‘/search’ endpoint.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423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baz157, </a:t>
            </a:r>
            <a:r>
              <a:rPr lang="en-US" altLang="en-US" sz="1000">
                <a:solidFill>
                  <a:srgbClr val="333333"/>
                </a:solidFill>
                <a:hlinkClick r:id="rId3"/>
              </a:rPr>
              <a:t>https://doi.org/10.1093/database/baz157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 of search using Swagger UI. The results obtained after querying the ‘/info’ API endpoint. The response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300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Overview of iPTMnet Architecture. The overall iPTMnet architecture has three distinct layers. The database ...</vt:lpstr>
      <vt:lpstr>Figure 2 Performing a search with API using Swagger UI. iPTMnet API documentation for the ‘/search’ endpoint. The ...</vt:lpstr>
      <vt:lpstr>Figure 3 Result of search using Swagger UI. The results obtained after querying the ‘/info’ API endpoint. The response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2024-05-18T21:32:20Z</dcterms:modified>
</cp:coreProperties>
</file>