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A6C685-4DE2-4DB1-B48B-A28C8B6A20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CFBA24-6E9D-43A7-8362-EFFD1E316C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BelSmile workflow.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E93849-57E4-42AE-B028-DDD0245257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BelSmile workflow.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22500" y="1371600"/>
            <a:ext cx="46994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BelSmile workflow.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2024-05-09T09:02:36Z</dcterms:modified>
</cp:coreProperties>
</file>