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EE040-0E18-41F9-A650-D821792D17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8F65F-3C3F-4FE7-BCBC-9F32DCE62F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D5524-BAB3-4F3C-AA90-768E4FEA71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2024-05-19T20:29:42Z</dcterms:modified>
</cp:coreProperties>
</file>