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E441F-0666-4AF0-8F44-E38A71ED6F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A9A2D-21AF-4033-9C56-F8409BD497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Gene type composition of GeneBase 1.1 Human entries for a total of 59 801 genes and (B) for 22 451 ‘REVIEWED’ or ‘VALIDATED’ genes with at least one ‘REVIEWED’ or ‘VALIDATED’ transcript (genes not in current annotation release are excluded). Gene type labels are derived from ‘Gene_Type’ field of GeneBase 1.1 Human ‘Gene_Summary’ table as annotated in NCBI Gene as follows: protein-coding, pseudo (pseudogenes), ncRNA (non-coding RNA), snoRNA (small nucleolar RNA), snRNA (small nuclear RNA), rRNA (ribosomal RNA), tRNA (transfer RNA), ‘other’ and ‘unknown’.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F3C03-3BD6-41C5-89A5-D39AA69A82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baw153, </a:t>
            </a:r>
            <a:r>
              <a:rPr lang="en-US" altLang="en-US" sz="1000">
                <a:solidFill>
                  <a:srgbClr val="333333"/>
                </a:solidFill>
                <a:hlinkClick r:id="rId3"/>
              </a:rPr>
              <a:t>https://doi.org/10.1093/database/baw153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Gene type composition of GeneBase 1.1 Human entries for a total of 59 801 genes and (B) for 22 451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15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Gene type composition of GeneBase 1.1 Human entries for a total of 59 801 genes and (B) for 22 451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2024-05-20T21:37:37Z</dcterms:modified>
</cp:coreProperties>
</file>