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968FBF-72EE-4F4E-BA5A-7EC1AD49AED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151FD7-1A0E-4375-B94E-21D6FE95C8D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12. </a:t>
            </a:r>
            <a:r>
              <a:rPr lang="en-US" altLang="en-US">
                <a:latin typeface="Arial" pitchFamily="34" charset="0"/>
                <a:ea typeface="Arial" pitchFamily="34" charset="0"/>
              </a:rPr>
              <a:t>Snapshot of JSON output from searching for ‘Alzheimer’ datasets using the interactive documentation website of the Gemma REST Application Programming Interface (API) (A) and tabulated output of GSE107999’s (63) metadata and expression data using the GemmaAPI.R package (B).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E1BD2D-9BC7-4F8C-8746-381033EB608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0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baab006, </a:t>
            </a:r>
            <a:r>
              <a:rPr lang="en-US" altLang="en-US" sz="1000">
                <a:solidFill>
                  <a:srgbClr val="333333"/>
                </a:solidFill>
                <a:hlinkClick r:id="rId3"/>
              </a:rPr>
              <a:t>https://doi.org/10.1093/database/baab006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12. </a:t>
            </a:r>
            <a:r>
              <a:rPr lang="en-US" altLang="en-US" b="0"/>
              <a:t>Snapshot of JSON output from searching for ‘Alzheimer’ datasets using the interactive documentation website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73300" y="1371600"/>
            <a:ext cx="459872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12. Snapshot of JSON output from searching for ‘Alzheimer’ datasets using the interactive documentation website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2024-05-19T12:57:54Z</dcterms:modified>
</cp:coreProperties>
</file>