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AE03C-3AE7-4942-9519-B4CD057EA5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C062E-A698-40B8-971D-6D493AFA3A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HeartBioPortal2.0’s genetic ancestry and variant geography feature. CVD-relevant exome/genome population allele frequency data displayed in the Ancestry and Variant Geography maps from dozens of studies/cohorts ranging from gnomAD to ‘Genome of the Netherlands Release 5’ to ‘Korean population from KRGDB’ among many others. In total, 54 diverse subpopulations across 27 new studies/cohorts have been added, relative to gnomAD alone in HeartBioPortal’s initial debut in May 2019. Users can now search individual mutations (rsID accession identifiers) as well as toggle a Minor Allele Frequency (MAF) slider bar that interactively displays the proportion of rare vs. common variants at user-selected MAF thresholds.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6DF54-9D01-4D91-9296-F84D2DD621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HeartBioPortal2.0’s genetic ancestry and variant geography feature. CVD-relevant exome/genome population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022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HeartBioPortal2.0’s genetic ancestry and variant geography feature. CVD-relevant exome/genome population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2024-05-19T21:07:18Z</dcterms:modified>
</cp:coreProperties>
</file>