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905E5D-2BB8-4EB0-A63A-046D2E5E4E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8C4018-757A-4C55-B822-07D12BD2AF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the hCoronavirsesDB bioinformatics resource.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BC173F-524C-45B2-9369-E4B0FCB694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Architecture of the hCoronavirsesDB bioinformatics resource.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858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Architecture of the hCoronavirsesDB bioinformatics resource.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2024-04-28T23:02:43Z</dcterms:modified>
</cp:coreProperties>
</file>