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B020D-CC13-41F2-A802-1661F39681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FBD63-D51E-44AD-8767-B835DE6B0F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transforming SVO into BEL statement.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2009E-BACC-41B7-B091-2B7D9D7AFF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example of transforming SVO into BEL statement.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050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 example of transforming SVO into BEL statement.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2024-05-08T20:08:33Z</dcterms:modified>
</cp:coreProperties>
</file>