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1F15F3-104B-49F6-A5AA-A3D20E9468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BABA11-36E0-462D-ABAE-A4EC257EC2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NCBI Conserved Domains annotated on a protein query. (a) RPS-BLAST is used to find domain footprints and derived functional sites using a serine–threonine protein kinase as a protein query (GI 110349738). Shown in red is a specific hit, i.e. a protein sub-family identified with high confidence. (b) Example of a multiple sequence alignment (MSA) representing a CDD domain. The alignable regions (structured blocks or block alignments) are shown in upper case blocks, while the unaligned regions are shown as lower case and gaps. NCBI CDD also can provide functional site annotation. The hash marks indicate the annotation of an activation loop (A-loop). The row starting with ‘query’ shows the protein query (GI:110349738) with start and stop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303A86-0E0A-4CF6-A637-8B835FCF7AE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bar019, </a:t>
            </a:r>
            <a:r>
              <a:rPr lang="en-US" altLang="en-US" sz="1000">
                <a:solidFill>
                  <a:srgbClr val="333333"/>
                </a:solidFill>
                <a:hlinkClick r:id="rId3"/>
              </a:rPr>
              <a:t>https://doi.org/10.1093/database/bar019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NCBI Conserved Domains annotated on a protein query. (a) RPS-BLAST is used to find domain footprints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858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NCBI Conserved Domains annotated on a protein query. (a) RPS-BLAST is used to find domain footprints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2024-05-07T04:35:05Z</dcterms:modified>
</cp:coreProperties>
</file>