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9E5E17-E771-4068-B9A2-602A9C6CA4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AD966-0425-4B06-9882-7A0A22F8D5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Example of BEL statement (The ‘cat’ function representing catalytic activity was considered in our evaluation as equivalent to ‘act’ (activity), see Table 3 for details.).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BEE02-E35F-41FE-87E6-11A5301016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 of BEL statement (The ‘cat’ function representing catalytic activity was considered in 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325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Example of BEL statement (The ‘cat’ function representing catalytic activity was considered in 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2024-05-18T21:14:52Z</dcterms:modified>
</cp:coreProperties>
</file>