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517E96-149F-41BD-BF7F-23E618C1C0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4A39D-6B73-4AC7-8DEA-65AD0B3EC4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architecture of BBTbase and breeding stages.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40276D-0396-4158-989D-6B30BE1B53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Schematic architecture of BBTbase and breeding stages.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112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Schematic architecture of BBTbase and breeding stages.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2024-05-19T14:29:38Z</dcterms:modified>
</cp:coreProperties>
</file>