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F7C8A9-E235-46FB-B9F9-4481B69B24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C9F0F-6968-4A7F-A054-3DEA2438F1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Bar plot showing the presence of Wood–Ljungdahl pathway enzymes in the genome of AcetoBas accessions. (A) Count of taxids for the Wood–Ljungdahl pathway enzymes in the genome of AcetoBase accessions (ND, not determined). (B) Count of taxids for the presence of particular enzymes in the Wood–Ljungdahl 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A3592B-9A01-4D22-A2FD-4E17772432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baz142, </a:t>
            </a:r>
            <a:r>
              <a:rPr lang="en-US" altLang="en-US" sz="1000">
                <a:solidFill>
                  <a:srgbClr val="333333"/>
                </a:solidFill>
                <a:hlinkClick r:id="rId3"/>
              </a:rPr>
              <a:t>https://doi.org/10.1093/database/baz142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Bar plot showing the presence of Wood–Ljungdahl pathway enzymes in the genome of AcetoBas accessions.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23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Bar plot showing the presence of Wood–Ljungdahl pathway enzymes in the genome of AcetoBas accessions.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2024-05-18T15:55:09Z</dcterms:modified>
</cp:coreProperties>
</file>