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54CCED-75BD-4BE4-A389-DEBB86D978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17BE6-BB04-4881-A9AC-32C9E5DCA9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processing flow of our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EAF3D-2FCA-42AB-8827-740BFCA929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neural network architectures of our models. (A) The LSTM model. (B) The CNN model. (C) The LSTM-CNN model. (D) The RCNN model. (E) The HieLSTM model. (F) The PPI pre-trained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EAF3D-2FCA-42AB-8827-740BFCA929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our model with the PPI pre-trained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EAF3D-2FCA-42AB-8827-740BFCA9297E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y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y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processing flow of our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79496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neural network architectures of our models. (A) The LSTM model. (B) The CNN model. (C) The LSTM-CNN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787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architecture of our model with the PPI pre-trained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77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The processing flow of our method.
</vt:lpstr>
      <vt:lpstr>Figure 2 The neural network architectures of our models. (A) The LSTM model. (B) The CNN model. (C) The LSTM-CNN ...</vt:lpstr>
      <vt:lpstr>Figure 3 The architecture of our model with the PPI pre-trained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2024-05-18T05:41:05Z</dcterms:modified>
</cp:coreProperties>
</file>