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9C461-91D7-41D4-B751-396BE541C6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424514-0475-499D-B22B-A2E9C7619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Frustration with ambiguities in phenotype descriptions (Q10) and position on the need for information to be in a computer-accepted format for computation” (Q11).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55B49A-07B2-463E-A2F2-2EDEBB9D42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Frustration with ambiguities in phenotype descriptions (Q10) and position on the need for information to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Frustration with ambiguities in phenotype descriptions (Q10) and position on the need for information to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2024-07-27T07:53:57Z</dcterms:modified>
</cp:coreProperties>
</file>