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C8C86-CCF9-42D5-8682-C9E6ABBCD7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C5E60-FABE-4912-84F0-00C96541D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 design components for MapViewer linkage group display. A. The Chromosome Frame, which acts as a container for the other drawing elements. B. Chromosome View is a child element of the Chromosome Frame parent. C. The Zoomed View child element draws the zoomed in region to the side of the full linkage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3BB03-A17F-4816-9F92-7E903E528D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User interface design components for MapViewer linkage group display. A. The Chromosome Frame, which acts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158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User interface design components for MapViewer linkage group display. A. The Chromosome Frame, which acts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2024-05-16T06:33:05Z</dcterms:modified>
</cp:coreProperties>
</file>