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89214-D97E-469E-A39A-AC78A5A69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26E10-052A-447F-92E9-5DB9FB8914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survey preparation workflow at MaizeGDB.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E0F71-0DDB-4689-914D-853FF28FC2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Software release and enhancement cycle at MaizeGDB.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E0F71-0DDB-4689-914D-853FF28FC2C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x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survey preparation workflow at MaizeGDB.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49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Software release and enhancement cycle at MaizeGDB.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8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Flowchart showing the survey preparation workflow at MaizeGDB.
</vt:lpstr>
      <vt:lpstr>Figure 2. Software release and enhancement cycle at MaizeGDB.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2024-05-13T06:22:08Z</dcterms:modified>
</cp:coreProperties>
</file>