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20141-403B-4C9B-913A-C6D6BF67CC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C8BF3A-4E9B-4966-8DAC-B1EA82B1E8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abstract of the current study. Panel (A): Kinetic data scraped from BRENDA, PDB, PubChem and Swiss-Prot, each focused on separate sections of metabolism. Panel (B): Redundancy in compounds and reactions is filtered. Panel (C): Standard representation of multi-source data in hierarchical ontologies. Panel (D): The KinMod database enables extracting statistics of within- and cross-species relationships. (Example 1) 59% of enzymes in Escherichia coli have at least one known regulator, an example of the within-species relationship. (Example) 55.5% of organisms have at least one established reaction and regulator, an instance of the cross-species relationship.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D2FB9-6A66-4771-9789-7DBCF92C1D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Visual abstract of the current study. Panel (A): Kinetic data scraped from BRENDA, PDB, PubChem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46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Visual abstract of the current study. Panel (A): Kinetic data scraped from BRENDA, PDB, PubChem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2024-05-07T01:21:34Z</dcterms:modified>
</cp:coreProperties>
</file>