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5F8958-9584-4E13-AC79-CC4671B2A6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871951-C4D2-40F2-87D6-2E7325F4DE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2261BB-29C5-4F16-A9BF-D36121266A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2024-05-14T16:45:34Z</dcterms:modified>
</cp:coreProperties>
</file>