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2E28C-BAB2-4435-A53A-4223A723B6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AF538-2901-47F1-8490-192F5D150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Cross-referenced Gene Ontology and Enzyme Commission lists (a and c) and full descriptions (b and 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A6B8F-4A6B-4B05-A461-B3D862B493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Cross-referenced Gene Ontology and Enzyme Commission lists (a and c) and full descriptions (b and 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24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Cross-referenced Gene Ontology and Enzyme Commission lists (a and c) and full descriptions (b and d).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2024-05-20T01:31:56Z</dcterms:modified>
</cp:coreProperties>
</file>