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BAD59-B656-48E2-B526-D9C7490523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D3FC3-548F-4FEE-A4A8-193A4A8CD3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compound categories, inhibitors, activators and molecules that are both inhibitors and activators, based on the number of interacting enzymes and their molecular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F5692-0161-4457-AE64-EF15162C27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Visualization of compound categories, inhibitors, activators and molecules that are both inhibitors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089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Visualization of compound categories, inhibitors, activators and molecules that are both inhibitors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2024-04-27T18:42:21Z</dcterms:modified>
</cp:coreProperties>
</file>