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8B5296-A9EE-4AAD-AF61-1D53227186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4F155B-3E04-452F-86E9-7B1935CCA3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illustrating the dependency structure of a sentence from the CHEMPROT training dataset (PMID 10340919). In this example, we considered the relation between the ‘meloxicam’ chemical mention and the ‘COX’ protein mention. The SDP is highlighted in bold and blue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D6D946-9F96-476B-B85F-32AABF7126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baz095, </a:t>
            </a:r>
            <a:r>
              <a:rPr lang="en-US" altLang="en-US" sz="1000">
                <a:solidFill>
                  <a:srgbClr val="333333"/>
                </a:solidFill>
                <a:hlinkClick r:id="rId3"/>
              </a:rPr>
              <a:t>https://doi.org/10.1093/database/baz095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illustrating the dependency structure of a sentence from the CHEMPROT training dataset (PMID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282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illustrating the dependency structure of a sentence from the CHEMPROT training dataset (PMID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2024-05-19T18:52:21Z</dcterms:modified>
</cp:coreProperties>
</file>