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B2EEDA-3B48-4C1F-BD4F-064524D33DC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51DC46-2086-4088-83FA-D90AB5E0E58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screenshot of the revision history for record INSDC AC034192.5 (http://www.ncbi.nlm.gov/nuccore/AC034192.5?report=girevhist). Note the differences between normal updates (changes on a record itself) and merged records (duplicates). For instance, the record was updated from version 3 to 4, which is a normal update. A different record INSDC AC087090.1 is merged in during Apr 2002. This is a case of duplication confirmed by ENA staff. We only collected duplicates, not normal updates.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B72AD2-066D-478A-AE41-E4CDD820AAC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Description similarities of duplicates from Xenopus laevis in three benchmarks: Auto for auto curation based; Expert for expert curation; and Merge for merge-based collection. X-axis defines the similarity range. For instance, [0.5, 0.6) means greater than or equal to 0.5 and &lt;0.6. Y-axis defines the proportion for each similarity range.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B72AD2-066D-478A-AE41-E4CDD820AAC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Submitter similarities of duplicates from Xenopus laevis in three benchmarks. Different: the submitters of records are completely Different; Same: the pair at least shares with at least one submitter; Not specified: no submitter details are specified in REFERENCE field in records by standard. The rest is the same as above.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B72AD2-066D-478A-AE41-E4CDD820AAC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Alignment proportion of duplicates from Xenopus laevis. LOW refers to similarity that is greater than the threshold or NO HITS based on BLAST output. Recall that we chose the parameters to produce reliable BLAST output.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B72AD2-066D-478A-AE41-E4CDD820AAC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Local sequence identity of duplicates from Xenopus laevis in three benchmarks. The rest is the same as above.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B72AD2-066D-478A-AE41-E4CDD820AAC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Description similarity of duplicates from Zea mays in three benchmarks.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B72AD2-066D-478A-AE41-E4CDD820AAC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Submitter similarity of duplicates from Zea mays in three benchmarks.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B72AD2-066D-478A-AE41-E4CDD820AACF}"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Alignment proportion of duplicates from Zea mays in three benchmarks.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B72AD2-066D-478A-AE41-E4CDD820AACF}"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Local sequence identity of duplicates from Zea mays in three benchmarks.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B72AD2-066D-478A-AE41-E4CDD820AACF}"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w16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w16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w16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w16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w16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w16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w164"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database/baw164"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database/baw164"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baw164, </a:t>
            </a:r>
            <a:r>
              <a:rPr lang="en-US" altLang="en-US" sz="1000">
                <a:solidFill>
                  <a:srgbClr val="333333"/>
                </a:solidFill>
                <a:hlinkClick r:id="rId3"/>
              </a:rPr>
              <a:t>https://doi.org/10.1093/database/baw164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screenshot of the revision history for record INSDC AC034192.5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40476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baw164, </a:t>
            </a:r>
            <a:r>
              <a:rPr lang="en-US" altLang="en-US" sz="1000">
                <a:solidFill>
                  <a:srgbClr val="333333"/>
                </a:solidFill>
                <a:hlinkClick r:id="rId3"/>
              </a:rPr>
              <a:t>https://doi.org/10.1093/database/baw164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Description similarities of duplicates from Xenopus laevis in three benchmarks: Auto for auto curation based;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3647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baw164, </a:t>
            </a:r>
            <a:r>
              <a:rPr lang="en-US" altLang="en-US" sz="1000">
                <a:solidFill>
                  <a:srgbClr val="333333"/>
                </a:solidFill>
                <a:hlinkClick r:id="rId3"/>
              </a:rPr>
              <a:t>https://doi.org/10.1093/database/baw164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Submitter similarities of duplicates from Xenopus laevis in three benchmarks. Different: the submitters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14965"/>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baw164, </a:t>
            </a:r>
            <a:r>
              <a:rPr lang="en-US" altLang="en-US" sz="1000">
                <a:solidFill>
                  <a:srgbClr val="333333"/>
                </a:solidFill>
                <a:hlinkClick r:id="rId3"/>
              </a:rPr>
              <a:t>https://doi.org/10.1093/database/baw164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Alignment proportion of duplicates from Xenopus laevis. LOW refers to similarity that is greater than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9375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baw164, </a:t>
            </a:r>
            <a:r>
              <a:rPr lang="en-US" altLang="en-US" sz="1000">
                <a:solidFill>
                  <a:srgbClr val="333333"/>
                </a:solidFill>
                <a:hlinkClick r:id="rId3"/>
              </a:rPr>
              <a:t>https://doi.org/10.1093/database/baw164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Local sequence identity of duplicates from Xenopus laevis in three benchmarks. The rest is the same 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61623"/>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baw164, </a:t>
            </a:r>
            <a:r>
              <a:rPr lang="en-US" altLang="en-US" sz="1000">
                <a:solidFill>
                  <a:srgbClr val="333333"/>
                </a:solidFill>
                <a:hlinkClick r:id="rId3"/>
              </a:rPr>
              <a:t>https://doi.org/10.1093/database/baw164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Description similarity of duplicates from Zea mays in three benchmarks.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37588"/>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baw164, </a:t>
            </a:r>
            <a:r>
              <a:rPr lang="en-US" altLang="en-US" sz="1000">
                <a:solidFill>
                  <a:srgbClr val="333333"/>
                </a:solidFill>
                <a:hlinkClick r:id="rId3"/>
              </a:rPr>
              <a:t>https://doi.org/10.1093/database/baw164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Submitter similarity of duplicates from Zea mays in three benchmarks.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34216"/>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baw164, </a:t>
            </a:r>
            <a:r>
              <a:rPr lang="en-US" altLang="en-US" sz="1000">
                <a:solidFill>
                  <a:srgbClr val="333333"/>
                </a:solidFill>
                <a:hlinkClick r:id="rId3"/>
              </a:rPr>
              <a:t>https://doi.org/10.1093/database/baw164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Alignment proportion of duplicates from Zea mays in three benchmarks.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91345"/>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baw164, </a:t>
            </a:r>
            <a:r>
              <a:rPr lang="en-US" altLang="en-US" sz="1000">
                <a:solidFill>
                  <a:srgbClr val="333333"/>
                </a:solidFill>
                <a:hlinkClick r:id="rId3"/>
              </a:rPr>
              <a:t>https://doi.org/10.1093/database/baw164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Local sequence identity of duplicates from Zea mays in three benchmarks.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5132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A screenshot of the revision history for record INSDC AC034192.5 ...</vt:lpstr>
      <vt:lpstr>Figure 2 Description similarities of duplicates from Xenopus laevis in three benchmarks: Auto for auto curation based; ...</vt:lpstr>
      <vt:lpstr>Figure 3. Submitter similarities of duplicates from Xenopus laevis in three benchmarks. Different: the submitters of ...</vt:lpstr>
      <vt:lpstr>Figure 4. Alignment proportion of duplicates from Xenopus laevis. LOW refers to similarity that is greater than the ...</vt:lpstr>
      <vt:lpstr>Figure 5 Local sequence identity of duplicates from Xenopus laevis in three benchmarks. The rest is the same as ...</vt:lpstr>
      <vt:lpstr>Figure 6 Description similarity of duplicates from Zea mays in three benchmarks.
</vt:lpstr>
      <vt:lpstr>Figure 7 Submitter similarity of duplicates from Zea mays in three benchmarks.
</vt:lpstr>
      <vt:lpstr>Figure 8 Alignment proportion of duplicates from Zea mays in three benchmarks.
</vt:lpstr>
      <vt:lpstr>Figure 9 Local sequence identity of duplicates from Zea mays in three benchmarks.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2024-05-15T14:32:15Z</dcterms:modified>
</cp:coreProperties>
</file>