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D7EA97-21F2-42DF-A7AC-353DCBD8172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1E124B3-82B7-4A60-863B-2E72E600CB1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Wormicloud components and interactions with Textpresso Central through the Textpresso API.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2021.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8028B5-36BD-422B-B52A-79AA052CC35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Wormicloud search interface with ‘advanced options’ menu expanded.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2021.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8028B5-36BD-422B-B52A-79AA052CC35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Word cloud displayed by Wormicloud for the query ‘DREAM complex’.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2021.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8028B5-36BD-422B-B52A-79AA052CC351}"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Reference list displaying the articles used to generate the word cloud in Figure 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2021.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8028B5-36BD-422B-B52A-79AA052CC351}"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Word trends tool displaying the yearly usage of the first five words by number of mentions in the abstracts of the articles used to generate the word cloud in Figure 4. In this example, the query was ‘DREAM complex’.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2021.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8028B5-36BD-422B-B52A-79AA052CC351}"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Word clouds for the keyword ‘meiosis’ obtained by combining 200, 400 and 1000 maximum results from the Textpresso API and with plain frequency word counts.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2021.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8028B5-36BD-422B-B52A-79AA052CC351}"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Use cases of Wormicloud in mining complex data from literature and its analysis. (A) keyword cloud obtained by entering the keywords ‘lin-9’ and ‘lin-35’ in the Wormicloud search interface. Color highlighted entities show the biological function of lin-9 and lin-35. (B) Gene name cloud for ‘lin-9’ and ‘lin-35’ captures all the essential components in the DREAM complex, which are highlighted in color. (C) Gene ontology enrichment analysis of all genes obtained from the gene name word cloud in Figure 7B recapitulates the major information captured in Figure 7A. (Note that we have manually grayed out terms from Figure 7A and B to highlight the importance of some of the remaining terms in color and to improve readability, but since Wormicloud does not have a measure of ‘biological relevance’ of terms the results in the word clouds generated by the tool are all in color.)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2021.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8028B5-36BD-422B-B52A-79AA052CC351}"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15"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b015"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b015"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b015"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ab015"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database/baab015" TargetMode="External" /><Relationship Id="rId4" Type="http://schemas.openxmlformats.org/officeDocument/2006/relationships/image" Target="../media/image1.png" /><Relationship Id="rId5" Type="http://schemas.openxmlformats.org/officeDocument/2006/relationships/image" Target="../media/image7.jpe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database/baab015" TargetMode="External" /><Relationship Id="rId4" Type="http://schemas.openxmlformats.org/officeDocument/2006/relationships/image" Target="../media/image1.png" /><Relationship Id="rId5" Type="http://schemas.openxmlformats.org/officeDocument/2006/relationships/image" Target="../media/image8.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baab015, </a:t>
            </a:r>
            <a:r>
              <a:rPr lang="en-US" altLang="en-US" sz="1000">
                <a:solidFill>
                  <a:srgbClr val="333333"/>
                </a:solidFill>
                <a:hlinkClick r:id="rId3"/>
              </a:rPr>
              <a:t>https://doi.org/10.1093/database/baab015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Wormicloud components and interactions with Textpresso Central through the Textpresso API.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24958"/>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baab015, </a:t>
            </a:r>
            <a:r>
              <a:rPr lang="en-US" altLang="en-US" sz="1000">
                <a:solidFill>
                  <a:srgbClr val="333333"/>
                </a:solidFill>
                <a:hlinkClick r:id="rId3"/>
              </a:rPr>
              <a:t>https://doi.org/10.1093/database/baab015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Wormicloud search interface with ‘advanced options’ menu expanded.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02000" y="1371600"/>
            <a:ext cx="2538997"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baab015, </a:t>
            </a:r>
            <a:r>
              <a:rPr lang="en-US" altLang="en-US" sz="1000">
                <a:solidFill>
                  <a:srgbClr val="333333"/>
                </a:solidFill>
                <a:hlinkClick r:id="rId3"/>
              </a:rPr>
              <a:t>https://doi.org/10.1093/database/baab015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Word cloud displayed by Wormicloud for the query ‘DREAM complex’.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243859"/>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baab015, </a:t>
            </a:r>
            <a:r>
              <a:rPr lang="en-US" altLang="en-US" sz="1000">
                <a:solidFill>
                  <a:srgbClr val="333333"/>
                </a:solidFill>
                <a:hlinkClick r:id="rId3"/>
              </a:rPr>
              <a:t>https://doi.org/10.1093/database/baab015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Reference list displaying the articles used to generate the word cloud in Figure 4.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27096"/>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baab015, </a:t>
            </a:r>
            <a:r>
              <a:rPr lang="en-US" altLang="en-US" sz="1000">
                <a:solidFill>
                  <a:srgbClr val="333333"/>
                </a:solidFill>
                <a:hlinkClick r:id="rId3"/>
              </a:rPr>
              <a:t>https://doi.org/10.1093/database/baab015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Word trends tool displaying the yearly usage of the first five words by number of mentions in the abstracts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596362"/>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baab015, </a:t>
            </a:r>
            <a:r>
              <a:rPr lang="en-US" altLang="en-US" sz="1000">
                <a:solidFill>
                  <a:srgbClr val="333333"/>
                </a:solidFill>
                <a:hlinkClick r:id="rId3"/>
              </a:rPr>
              <a:t>https://doi.org/10.1093/database/baab015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Word clouds for the keyword ‘meiosis’ obtained by combining 200, 400 and 1000 maximum results from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98264"/>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baab015, </a:t>
            </a:r>
            <a:r>
              <a:rPr lang="en-US" altLang="en-US" sz="1000">
                <a:solidFill>
                  <a:srgbClr val="333333"/>
                </a:solidFill>
                <a:hlinkClick r:id="rId3"/>
              </a:rPr>
              <a:t>https://doi.org/10.1093/database/baab015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Use cases of Wormicloud in mining complex data from literature and its analysis. (A) keyword cloud obtained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32100" y="1371600"/>
            <a:ext cx="348269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Figure 1. Wormicloud components and interactions with Textpresso Central through the Textpresso API.
</vt:lpstr>
      <vt:lpstr>Figure 3. Wormicloud search interface with ‘advanced options’ menu expanded.
</vt:lpstr>
      <vt:lpstr>Figure 4. Word cloud displayed by Wormicloud for the query ‘DREAM complex’.
</vt:lpstr>
      <vt:lpstr>Figure 5. Reference list displaying the articles used to generate the word cloud in Figure 4.
</vt:lpstr>
      <vt:lpstr>Figure 6. Word trends tool displaying the yearly usage of the first five words by number of mentions in the abstracts ...</vt:lpstr>
      <vt:lpstr>Figure 2. Word clouds for the keyword ‘meiosis’ obtained by combining 200, 400 and 1000 maximum results from the ...</vt:lpstr>
      <vt:lpstr>Figure 7. Use cases of Wormicloud in mining complex data from literature and its analysis. (A) keyword cloud obtained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2024-05-19T13:18:33Z</dcterms:modified>
</cp:coreProperties>
</file>