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45F8CD-22D6-46AC-93FB-8320815E24A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F7189E-708A-4988-9FA4-3E2AA73A523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database structure and construction. The work flow represents the mining of miRNAs and their target genes using Perl script and further incorporation into the database using mysql, perl-cgi, java, php and html.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8F23FD-27F8-4628-89B2-46AA18AB816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5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baz151, </a:t>
            </a:r>
            <a:r>
              <a:rPr lang="en-US" altLang="en-US" sz="1000">
                <a:solidFill>
                  <a:srgbClr val="333333"/>
                </a:solidFill>
                <a:hlinkClick r:id="rId3"/>
              </a:rPr>
              <a:t>https://doi.org/10.1093/database/baz151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database structure and construction. The work flow represents the mining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03500" y="1371600"/>
            <a:ext cx="392615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representation of database structure and construction. The work flow represents the mining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2024-05-19T20:47:55Z</dcterms:modified>
</cp:coreProperties>
</file>