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  <p:sldId id="295" r:id="rId14"/>
    <p:sldId id="298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tags" Target="tags/tag1.xml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heme" Target="theme/theme1.xml" /><Relationship Id="rId2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5CE2C5B-1234-41B9-B58F-DE9AB5EE8626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42975C6-E1A6-4489-8360-3FFEF7467EF4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Overview of the PPI extraction method.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759C60-6721-4374-AA9D-8467412A6983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10.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dependency graph of the example sentence.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759C60-6721-4374-AA9D-8467412A6983}" type="slidenum">
              <a:rPr lang="en-US" altLang="en-US" sz="1200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pruning operation of IPT of the example sentence.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759C60-6721-4374-AA9D-8467412A6983}" type="slidenum">
              <a:rPr lang="en-US" altLang="en-US" sz="1200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ornamenting operation of IPT of the example sentence.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759C60-6721-4374-AA9D-8467412A6983}" type="slidenum">
              <a:rPr lang="en-US" altLang="en-US" sz="1200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Candidate sentence generation algorithm.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759C60-6721-4374-AA9D-8467412A6983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example of expanded candidate sentence extraction.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759C60-6721-4374-AA9D-8467412A6983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example of the expanded candidate sentence {s1, n2, p2, g2, g3}.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759C60-6721-4374-AA9D-8467412A6983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SCL process.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759C60-6721-4374-AA9D-8467412A6983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interactive graph for pattern generation.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759C60-6721-4374-AA9D-8467412A6983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FPT and SPET of the example sentence (a)FPT (b) SPET.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759C60-6721-4374-AA9D-8467412A6983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branching operation of IPT of the example sentence.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759C60-6721-4374-AA9D-8467412A6983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9.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typed dependencies representation of the example sentence.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759C60-6721-4374-AA9D-8467412A6983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w1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hyperlink" Target="https://doi.org/10.1093/database/baw1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hyperlink" Target="https://doi.org/10.1093/database/baw1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2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hyperlink" Target="https://doi.org/10.1093/database/baw1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w1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database/baw1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database/baw1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database/baw1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database/baw1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database/baw1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database/baw1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93/database/baw1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baw101,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https://doi.org/10.1093/database/baw101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Overview of the PPI extraction method.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12900" y="1371600"/>
            <a:ext cx="592508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baw101,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https://doi.org/10.1093/database/baw101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10. </a:t>
            </a:r>
            <a:r>
              <a:rPr lang="en-US" altLang="en-US" b="0"/>
              <a:t>The dependency graph of the example sentence.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16682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baw101,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https://doi.org/10.1093/database/baw101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11. </a:t>
            </a:r>
            <a:r>
              <a:rPr lang="en-US" altLang="en-US" b="0"/>
              <a:t>The pruning operation of IPT of the example sentence.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8269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baw101,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https://doi.org/10.1093/database/baw101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12. </a:t>
            </a:r>
            <a:r>
              <a:rPr lang="en-US" altLang="en-US" b="0"/>
              <a:t>The ornamenting operation of IPT of the example sentence.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66191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baw101,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https://doi.org/10.1093/database/baw101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Candidate sentence generation algorithm.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4543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baw101,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https://doi.org/10.1093/database/baw101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An example of expanded candidate sentence extraction.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71700" y="1371600"/>
            <a:ext cx="479609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baw101,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https://doi.org/10.1093/database/baw101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An example of the expanded candidate sentence {s1, n2, p2, g2, g3}.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00101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baw101,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https://doi.org/10.1093/database/baw101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SCL process.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58473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baw101,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https://doi.org/10.1093/database/baw101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An interactive graph for pattern generation.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53644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baw101,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https://doi.org/10.1093/database/baw101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The FPT and SPET of the example sentence (a)FPT (b) SPET.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93217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baw101,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https://doi.org/10.1093/database/baw101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8. </a:t>
            </a:r>
            <a:r>
              <a:rPr lang="en-US" altLang="en-US" b="0"/>
              <a:t>The branching operation of IPT of the example sentence.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2288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baw101,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https://doi.org/10.1093/database/baw101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9. </a:t>
            </a:r>
            <a:r>
              <a:rPr lang="en-US" altLang="en-US" b="0"/>
              <a:t>The typed dependencies representation of the example sentence.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52800" y="1371600"/>
            <a:ext cx="243439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36</Paragraphs>
  <Slides>12</Slides>
  <Notes>12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3">
      <vt:lpstr>13_Office Theme</vt:lpstr>
      <vt:lpstr>Figure 1. Overview of the PPI extraction method.
</vt:lpstr>
      <vt:lpstr>Figure 2. Candidate sentence generation algorithm.
</vt:lpstr>
      <vt:lpstr>Figure 3. An example of expanded candidate sentence extraction.
</vt:lpstr>
      <vt:lpstr>Figure 4. An example of the expanded candidate sentence {s1, n2, p2, g2, g3}.
</vt:lpstr>
      <vt:lpstr>Figure 5. SCL process.
</vt:lpstr>
      <vt:lpstr>Figure 6. An interactive graph for pattern generation.
</vt:lpstr>
      <vt:lpstr>Figure 7. The FPT and SPET of the example sentence (a)FPT (b) SPET.
</vt:lpstr>
      <vt:lpstr>Figure 8. The branching operation of IPT of the example sentence.
</vt:lpstr>
      <vt:lpstr>Figure 9. The typed dependencies representation of the example sentence.
</vt:lpstr>
      <vt:lpstr>Figure 10. The dependency graph of the example sentence.
</vt:lpstr>
      <vt:lpstr>Figure 11. The pruning operation of IPT of the example sentence.
</vt:lpstr>
      <vt:lpstr>Figure 12. The ornamenting operation of IPT of the example sentence.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2024-05-19T18:52:32Z</dcterms:modified>
</cp:coreProperties>
</file>